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7B2E5-9A36-409F-9CE9-C1AC81135C7D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CBE27-F2AC-4DDC-804B-BCDFF4E36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693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7B2E5-9A36-409F-9CE9-C1AC81135C7D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CBE27-F2AC-4DDC-804B-BCDFF4E36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61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7B2E5-9A36-409F-9CE9-C1AC81135C7D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CBE27-F2AC-4DDC-804B-BCDFF4E36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531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7B2E5-9A36-409F-9CE9-C1AC81135C7D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CBE27-F2AC-4DDC-804B-BCDFF4E36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846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7B2E5-9A36-409F-9CE9-C1AC81135C7D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CBE27-F2AC-4DDC-804B-BCDFF4E36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437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7B2E5-9A36-409F-9CE9-C1AC81135C7D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CBE27-F2AC-4DDC-804B-BCDFF4E36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98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7B2E5-9A36-409F-9CE9-C1AC81135C7D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CBE27-F2AC-4DDC-804B-BCDFF4E36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943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7B2E5-9A36-409F-9CE9-C1AC81135C7D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CBE27-F2AC-4DDC-804B-BCDFF4E36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641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7B2E5-9A36-409F-9CE9-C1AC81135C7D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CBE27-F2AC-4DDC-804B-BCDFF4E36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970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7B2E5-9A36-409F-9CE9-C1AC81135C7D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CBE27-F2AC-4DDC-804B-BCDFF4E36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694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7B2E5-9A36-409F-9CE9-C1AC81135C7D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CBE27-F2AC-4DDC-804B-BCDFF4E36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059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7B2E5-9A36-409F-9CE9-C1AC81135C7D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CBE27-F2AC-4DDC-804B-BCDFF4E36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381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arm8.staticflickr.com/7026/6794272117_d404a61e7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04800"/>
            <a:ext cx="7772400" cy="1470025"/>
          </a:xfrm>
        </p:spPr>
        <p:txBody>
          <a:bodyPr/>
          <a:lstStyle/>
          <a:p>
            <a:r>
              <a:rPr lang="en-US" dirty="0" smtClean="0"/>
              <a:t>Orangutans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76400" y="6096000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By: Haley, Emily, Rainy, and Kim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72818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arm6.staticflickr.com/5223/5875642451_1a58aae4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food they eat and enjoy.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105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arm6.staticflickr.com/5103/5644706970_9223260d7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Oil Palms are being taken away from the habitat. Quit taking this away from them please so they can survive.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349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farm4.staticflickr.com/3654/3454132487_d96d4c6f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 save the Orangutans!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886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45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Orangutans</vt:lpstr>
      <vt:lpstr>Some food they eat and enjoy.</vt:lpstr>
      <vt:lpstr>Oil Palms are being taken away from the habitat. Quit taking this away from them please so they can survive.</vt:lpstr>
      <vt:lpstr>Help save the Orangutans!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Rainy and Krista climate</dc:creator>
  <cp:lastModifiedBy>Rainy and Krista climate</cp:lastModifiedBy>
  <cp:revision>4</cp:revision>
  <dcterms:created xsi:type="dcterms:W3CDTF">2012-05-08T16:11:48Z</dcterms:created>
  <dcterms:modified xsi:type="dcterms:W3CDTF">2012-05-08T16:39:38Z</dcterms:modified>
</cp:coreProperties>
</file>